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89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31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4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6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11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0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62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98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07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5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61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6C08-F2BF-45E7-96C6-769A2FED950A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29B1-174D-457E-B650-40E39EE4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1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8928992" cy="65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64088" y="404664"/>
            <a:ext cx="3672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Bradley Hand ITC" pitchFamily="66" charset="0"/>
              </a:rPr>
              <a:t>Áldott, békés húsvéti ünnepet kívánunk!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Bradley Hand ITC" pitchFamily="66" charset="0"/>
              </a:rPr>
              <a:t>A </a:t>
            </a:r>
            <a:r>
              <a:rPr lang="hu-HU" sz="2400" b="1" dirty="0" err="1" smtClean="0">
                <a:solidFill>
                  <a:srgbClr val="C00000"/>
                </a:solidFill>
                <a:latin typeface="Bradley Hand ITC" pitchFamily="66" charset="0"/>
              </a:rPr>
              <a:t>fels</a:t>
            </a:r>
            <a:r>
              <a:rPr lang="hu-HU" sz="2400" dirty="0" err="1" smtClean="0">
                <a:solidFill>
                  <a:srgbClr val="C00000"/>
                </a:solidFill>
                <a:latin typeface="Bradley Hand ITC" pitchFamily="66" charset="0"/>
              </a:rPr>
              <a:t>ő</a:t>
            </a:r>
            <a:r>
              <a:rPr lang="hu-HU" sz="2400" b="1" dirty="0" err="1" smtClean="0">
                <a:solidFill>
                  <a:srgbClr val="C00000"/>
                </a:solidFill>
                <a:latin typeface="Bradley Hand ITC" pitchFamily="66" charset="0"/>
              </a:rPr>
              <a:t>boldogfalvi</a:t>
            </a:r>
            <a:r>
              <a:rPr lang="hu-HU" sz="2400" b="1" dirty="0" smtClean="0">
                <a:solidFill>
                  <a:srgbClr val="C00000"/>
                </a:solidFill>
                <a:latin typeface="Bradley Hand ITC" pitchFamily="66" charset="0"/>
              </a:rPr>
              <a:t> Fülöp Áron Általános Iskola munkaközössége</a:t>
            </a:r>
            <a:r>
              <a:rPr lang="hu-HU" sz="2400" b="1" dirty="0" smtClean="0">
                <a:solidFill>
                  <a:schemeClr val="accent2"/>
                </a:solidFill>
              </a:rPr>
              <a:t>!</a:t>
            </a:r>
            <a:endParaRPr lang="hu-H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Diavetítés a képernyőre (4:3 oldalarány)</PresentationFormat>
  <Paragraphs>2</Paragraphs>
  <Slides>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2" baseType="lpstr">
      <vt:lpstr>Office-téma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2</cp:revision>
  <dcterms:created xsi:type="dcterms:W3CDTF">2022-04-14T11:28:38Z</dcterms:created>
  <dcterms:modified xsi:type="dcterms:W3CDTF">2022-04-14T11:41:55Z</dcterms:modified>
</cp:coreProperties>
</file>